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5" r:id="rId4"/>
    <p:sldId id="262" r:id="rId5"/>
    <p:sldId id="263" r:id="rId6"/>
    <p:sldId id="267" r:id="rId7"/>
    <p:sldId id="264" r:id="rId8"/>
    <p:sldId id="268" r:id="rId9"/>
    <p:sldId id="274" r:id="rId10"/>
    <p:sldId id="260" r:id="rId11"/>
    <p:sldId id="265" r:id="rId12"/>
    <p:sldId id="257" r:id="rId13"/>
    <p:sldId id="258" r:id="rId14"/>
    <p:sldId id="259" r:id="rId15"/>
    <p:sldId id="261" r:id="rId16"/>
    <p:sldId id="270" r:id="rId17"/>
    <p:sldId id="271" r:id="rId18"/>
    <p:sldId id="272" r:id="rId19"/>
    <p:sldId id="273" r:id="rId20"/>
    <p:sldId id="266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ene Bello" initials="IB" lastIdx="5" clrIdx="0">
    <p:extLst>
      <p:ext uri="{19B8F6BF-5375-455C-9EA6-DF929625EA0E}">
        <p15:presenceInfo xmlns:p15="http://schemas.microsoft.com/office/powerpoint/2012/main" userId="S-1-5-21-1817819243-4012846945-523771347-1273" providerId="AD"/>
      </p:ext>
    </p:extLst>
  </p:cmAuthor>
  <p:cmAuthor id="2" name="Irene" initials="I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4660"/>
  </p:normalViewPr>
  <p:slideViewPr>
    <p:cSldViewPr snapToGrid="0">
      <p:cViewPr varScale="1">
        <p:scale>
          <a:sx n="71" d="100"/>
          <a:sy n="71" d="100"/>
        </p:scale>
        <p:origin x="63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70367D-4FCF-43FE-8333-D746BA39D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49EA6AF-7817-476C-AC92-5C081BF7F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27CBDB6-FB7E-4AF2-9A4A-4C641C32A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BB76-7834-463D-BDF5-952454C1A882}" type="datetimeFigureOut">
              <a:rPr lang="es-ES" smtClean="0"/>
              <a:pPr/>
              <a:t>27/03/2019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D28CE85-F6E2-4D02-9FB5-23C942C7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02D8855-3726-49FC-9E66-796C245E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4F5F-6AE4-4530-89C4-E3556A8FFB0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483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681553-D8EA-49FC-8EE6-B54F0746A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E6B26B8F-64F2-471C-A7FF-BCDC7E5D0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935E1C9-592D-42CD-86D4-AD855CA1E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BB76-7834-463D-BDF5-952454C1A882}" type="datetimeFigureOut">
              <a:rPr lang="es-ES" smtClean="0"/>
              <a:pPr/>
              <a:t>27/03/2019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DD1D86E-F2D9-4C31-A4A2-DBADA7AED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554A1BA-836E-4EDE-8819-74CE9F544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4F5F-6AE4-4530-89C4-E3556A8FFB0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93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2535C71-DA7B-42FC-A754-F9C38D529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ADDE7C23-4F3F-46BE-9D9A-AEE7A8A26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01C8947-0A33-407F-9002-FC709BBD0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BB76-7834-463D-BDF5-952454C1A882}" type="datetimeFigureOut">
              <a:rPr lang="es-ES" smtClean="0"/>
              <a:pPr/>
              <a:t>27/03/2019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A348D7E-ECDB-4DC6-B2AB-958A0CE2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36A0067-FFD3-4732-9454-EAE98B187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4F5F-6AE4-4530-89C4-E3556A8FFB0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702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29E4AF-1EEB-4896-8890-91E102197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4896A0B-59FB-4075-A526-6FF5C884F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A761DCF-4A40-4146-9C39-5D487AC4A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BB76-7834-463D-BDF5-952454C1A882}" type="datetimeFigureOut">
              <a:rPr lang="es-ES" smtClean="0"/>
              <a:pPr/>
              <a:t>27/03/2019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9EB3E5F-2666-465C-9654-E43510E07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C902291-0F92-4AF0-8685-009DFB68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4F5F-6AE4-4530-89C4-E3556A8FFB0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665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AD701A-4390-4DB3-AEF8-6B9E015FA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25525B5-24C2-4E59-87B6-ED1E00E71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0984737-6A56-4660-AC93-BCDC07C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BB76-7834-463D-BDF5-952454C1A882}" type="datetimeFigureOut">
              <a:rPr lang="es-ES" smtClean="0"/>
              <a:pPr/>
              <a:t>27/03/2019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45AAFBC-BBBC-4FEF-9795-15E4B6F8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FB84964-C20D-4729-980E-18E0EC5EF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4F5F-6AE4-4530-89C4-E3556A8FFB0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16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9F8A01-EE6B-45A5-B489-1E4FE0775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CFE7EBC-D77B-4F92-98E0-AD94107FE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8CC02A8-4CE0-4038-872D-BBE88C459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AC2ED08-FC1C-4B55-8D63-BC8168931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BB76-7834-463D-BDF5-952454C1A882}" type="datetimeFigureOut">
              <a:rPr lang="es-ES" smtClean="0"/>
              <a:pPr/>
              <a:t>27/03/2019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CEF71F7-5CEF-4DC7-80DE-81D27BE21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B7AC0C4-D08F-403E-B1D2-D5B5F7C32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4F5F-6AE4-4530-89C4-E3556A8FFB0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248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5D69F4-D862-4E76-A1B6-130511875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30CDDF8-1FE3-4355-8858-ACECDB2C8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0CEE8C6-D885-4B4D-9064-ADB33926A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9029D1BE-C3CF-467C-B87B-2074C2D42A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9A00DEC1-47AD-46BC-8A6F-064C0E806B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7407F1B0-FDB9-47B3-80CB-479C3617D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BB76-7834-463D-BDF5-952454C1A882}" type="datetimeFigureOut">
              <a:rPr lang="es-ES" smtClean="0"/>
              <a:pPr/>
              <a:t>27/03/2019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6224E875-0E82-4E48-885A-8D52BF0D2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D13BB6DC-34AC-4F54-A327-557E7CEB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4F5F-6AE4-4530-89C4-E3556A8FFB0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95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679EA6-3AF8-4C63-A968-10DD40763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14D7ECD1-9CC7-4C6B-8A46-8CEBCD443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BB76-7834-463D-BDF5-952454C1A882}" type="datetimeFigureOut">
              <a:rPr lang="es-ES" smtClean="0"/>
              <a:pPr/>
              <a:t>27/03/2019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4F739D4-F471-4349-BB53-0CDBE2ABA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CB14B6DC-088A-4968-B145-3FD8166A1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4F5F-6AE4-4530-89C4-E3556A8FFB0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165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AD44C190-1B40-4E96-B632-55FBF0DC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BB76-7834-463D-BDF5-952454C1A882}" type="datetimeFigureOut">
              <a:rPr lang="es-ES" smtClean="0"/>
              <a:pPr/>
              <a:t>27/03/2019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8F929DF9-CAE7-4F5B-95A0-EA4F0F64A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C91EDAD-E21B-4161-A2D7-E20B68231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4F5F-6AE4-4530-89C4-E3556A8FFB0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747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5F4FD8-5D59-49D5-B62D-1D1A826AF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67CDD60-5371-4178-A806-D5C055998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63EA36D-179A-4FAB-8516-B2B5CA04B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ED580F0-06EC-480B-AF8F-905C94507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BB76-7834-463D-BDF5-952454C1A882}" type="datetimeFigureOut">
              <a:rPr lang="es-ES" smtClean="0"/>
              <a:pPr/>
              <a:t>27/03/2019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56906F3-429A-4717-A8BF-5290B4465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84A0FB3-29D3-4643-ADD2-E32B036C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4F5F-6AE4-4530-89C4-E3556A8FFB0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58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144E517-4E62-4B3A-867D-9AE4A4025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3707FCE3-420D-49BF-85E5-353A60B28F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23412FC-B0AD-4849-8205-63005C128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39CD115-E549-4AE3-B509-300067383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BB76-7834-463D-BDF5-952454C1A882}" type="datetimeFigureOut">
              <a:rPr lang="es-ES" smtClean="0"/>
              <a:pPr/>
              <a:t>27/03/2019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54B8A1C-3F75-4E78-8668-EBE0A61FE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E87529A-E41B-46B1-894D-7EC048C8F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4F5F-6AE4-4530-89C4-E3556A8FFB0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93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496D3519-30DE-4183-A37B-3F9ACA0C7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98AE4D1-3A9A-4526-8746-AD09CC68A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EF39285-9DB7-4BA2-BAC4-D4D6080C46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BB76-7834-463D-BDF5-952454C1A882}" type="datetimeFigureOut">
              <a:rPr lang="es-ES" smtClean="0"/>
              <a:pPr/>
              <a:t>27/03/2019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D194090-144F-4AC1-A977-79D65AE54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D04EA86-0F68-4064-8D11-00C64FF94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74F5F-6AE4-4530-89C4-E3556A8FFB0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139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11CF264-4926-4483-A0D3-FCF6F873E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11029"/>
            <a:ext cx="9144000" cy="1655762"/>
          </a:xfrm>
        </p:spPr>
        <p:txBody>
          <a:bodyPr>
            <a:normAutofit fontScale="55000" lnSpcReduction="20000"/>
          </a:bodyPr>
          <a:lstStyle/>
          <a:p>
            <a:endParaRPr lang="es-ES" dirty="0"/>
          </a:p>
          <a:p>
            <a:endParaRPr lang="es-ES" sz="4000" dirty="0">
              <a:latin typeface="Aharoni" panose="020B0604020202020204" pitchFamily="2" charset="-79"/>
              <a:cs typeface="Aharoni" panose="020B0604020202020204" pitchFamily="2" charset="-79"/>
            </a:endParaRPr>
          </a:p>
          <a:p>
            <a:endParaRPr lang="es-ES" sz="4000" dirty="0">
              <a:latin typeface="Aharoni" panose="020B0604020202020204" pitchFamily="2" charset="-79"/>
              <a:cs typeface="Aharoni" panose="020B0604020202020204" pitchFamily="2" charset="-79"/>
            </a:endParaRPr>
          </a:p>
          <a:p>
            <a:r>
              <a:rPr lang="es-ES" sz="5700" dirty="0">
                <a:latin typeface="Aharoni" panose="020B0604020202020204" pitchFamily="2" charset="-79"/>
                <a:cs typeface="Aharoni" panose="020B0604020202020204" pitchFamily="2" charset="-79"/>
              </a:rPr>
              <a:t>MEMORIA DE ACTIVIDADES </a:t>
            </a:r>
            <a:r>
              <a:rPr lang="es-ES" sz="9600" dirty="0">
                <a:latin typeface="Aharoni" panose="020B0604020202020204" pitchFamily="2" charset="-79"/>
                <a:cs typeface="Aharoni" panose="020B0604020202020204" pitchFamily="2" charset="-79"/>
              </a:rPr>
              <a:t>2018</a:t>
            </a:r>
          </a:p>
        </p:txBody>
      </p:sp>
      <p:pic>
        <p:nvPicPr>
          <p:cNvPr id="1026" name="Picture 2" descr="C:\Users\Irene\Documents\Coordinadora ONGD Canarias\a partir de 2009\cambio imagen Coordi 2016\logo nuevo\CONGD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0012" y="668115"/>
            <a:ext cx="5596788" cy="4339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39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35D9A12-8A7F-4F7D-ACBD-71EC76C14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925"/>
          </a:xfrm>
        </p:spPr>
        <p:txBody>
          <a:bodyPr/>
          <a:lstStyle/>
          <a:p>
            <a:pPr algn="ctr"/>
            <a:r>
              <a:rPr lang="es-ES" dirty="0"/>
              <a:t>REDES Y ALIANZAS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25A9AE1-AE64-4E17-8A9A-A0266BC0D060}"/>
              </a:ext>
            </a:extLst>
          </p:cNvPr>
          <p:cNvSpPr/>
          <p:nvPr/>
        </p:nvSpPr>
        <p:spPr>
          <a:xfrm>
            <a:off x="676275" y="1949172"/>
            <a:ext cx="8932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xmlns="" id="{C2A72974-65F9-4567-BC60-F1EB958BB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320" y="1266110"/>
            <a:ext cx="2248248" cy="1366123"/>
          </a:xfrm>
        </p:spPr>
      </p:pic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xmlns="" id="{25AE2351-0101-4931-9081-00A3F55CE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12" y="1587701"/>
            <a:ext cx="1890966" cy="205819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B3E44E5-8526-4313-B14F-8F9A891ACC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510" y="327142"/>
            <a:ext cx="2909098" cy="1143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FB01D711-96E0-4A7B-A61B-37CE5A7806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54" y="299299"/>
            <a:ext cx="1738313" cy="15346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6BCFD0C0-EE7B-4118-BB60-85E94D7B0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1" y="2053113"/>
            <a:ext cx="1549968" cy="198834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1EFA9357-69FB-4C4D-AA7A-58582A271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850" y="1587701"/>
            <a:ext cx="2143125" cy="214312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A730E949-2928-41D2-B0E6-9D00B4E810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80" y="3645896"/>
            <a:ext cx="1584864" cy="162055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38A49F6A-3117-4556-9357-EF1FCEF252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96" y="3081856"/>
            <a:ext cx="3327400" cy="12827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E0BDE03B-E86A-434E-96D9-8EB2362CCD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563" y="1470142"/>
            <a:ext cx="1739085" cy="184279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78A532D6-15DC-449C-AF00-51E52E20BD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08" y="4833323"/>
            <a:ext cx="2638425" cy="173355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D7CFB49E-D881-4F34-ACE6-3085669607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450" y="3971861"/>
            <a:ext cx="2676525" cy="170497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29358197-2107-4E8A-96BE-B70E711FF4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72" y="4539497"/>
            <a:ext cx="1123335" cy="1769724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D4695977-B139-4D95-A097-6FDEBEE30F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1" y="4364556"/>
            <a:ext cx="1851869" cy="1851869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88363B14-77B4-4F8D-8449-F15A85C4114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546" y="5761766"/>
            <a:ext cx="3909792" cy="95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F7F180-24F7-46DE-92EE-2980D855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EXPOSICION ODS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6FD60628-C424-4D79-A279-22DA90226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40" y="1431407"/>
            <a:ext cx="4248857" cy="2389982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7071016D-071F-4C5F-84F2-54D6479238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22" y="4209298"/>
            <a:ext cx="3103651" cy="23277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8C4CF92-0CEB-4646-8FAA-C41EE32500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0" y="148501"/>
            <a:ext cx="2876123" cy="383483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A354DC76-37EB-4F10-B28D-9D1161745A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62" y="107867"/>
            <a:ext cx="3303103" cy="198186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E269667-B850-4210-BE1D-3A17676259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435" y="2247737"/>
            <a:ext cx="3007416" cy="225556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0399CA10-45BA-4912-80CE-E3D93B08AE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06" y="4723705"/>
            <a:ext cx="1428750" cy="1905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914A6D2-8B70-418D-9D05-C14D01ED99B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1" y="4081828"/>
            <a:ext cx="2050155" cy="2604224"/>
          </a:xfrm>
          <a:prstGeom prst="rect">
            <a:avLst/>
          </a:prstGeom>
        </p:spPr>
      </p:pic>
      <p:pic>
        <p:nvPicPr>
          <p:cNvPr id="4098" name="Picture 2" descr="C:\Users\Irene\Documents\Coordinadora ONGD Canarias\a partir de 2009\asambleas grles y JD\2019\fotos memoria 2018\WhatsApp Image 2019-02-08 at 14.59.49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07722" y="4384430"/>
            <a:ext cx="2883877" cy="2162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40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2CDCBBA-201E-4490-BB2B-EC78FEE66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941"/>
            <a:ext cx="10515600" cy="777318"/>
          </a:xfrm>
        </p:spPr>
        <p:txBody>
          <a:bodyPr/>
          <a:lstStyle/>
          <a:p>
            <a:pPr algn="ctr"/>
            <a:r>
              <a:rPr lang="es-ES" dirty="0"/>
              <a:t>FERIAS Y EVENTOS DE SOLIDARIDAD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5A6C1070-2D38-4DA6-A34F-DDF795BE1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85" y="886281"/>
            <a:ext cx="2329171" cy="3313591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3D843F69-06CA-4A9C-A4F0-B8EF5F48FC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81" y="955854"/>
            <a:ext cx="3840164" cy="146467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149FFAD-3974-46CF-8BA7-711437A0C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62" y="4401664"/>
            <a:ext cx="1504950" cy="214312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2475488-B588-452E-B920-6639B300FD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19" y="2580015"/>
            <a:ext cx="1865326" cy="257286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D6FFB59-D6FB-4199-B8D4-46859984F7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306" y="889644"/>
            <a:ext cx="2086038" cy="289782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67398901-323A-44DA-8603-86212CDBF9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00" y="2715903"/>
            <a:ext cx="1514475" cy="214312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EE95BEAC-0184-4B55-8346-408279983A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168" y="889644"/>
            <a:ext cx="2046588" cy="2897822"/>
          </a:xfrm>
          <a:prstGeom prst="rect">
            <a:avLst/>
          </a:prstGeom>
        </p:spPr>
      </p:pic>
      <p:pic>
        <p:nvPicPr>
          <p:cNvPr id="20" name="Imagen 19" descr="st1">
            <a:extLst>
              <a:ext uri="{FF2B5EF4-FFF2-40B4-BE49-F238E27FC236}">
                <a16:creationId xmlns:a16="http://schemas.microsoft.com/office/drawing/2014/main" xmlns="" id="{ADBE8009-EC1F-43A0-B70B-93278B998E17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347" y="5336408"/>
            <a:ext cx="4352544" cy="1302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 descr="lp1">
            <a:extLst>
              <a:ext uri="{FF2B5EF4-FFF2-40B4-BE49-F238E27FC236}">
                <a16:creationId xmlns:a16="http://schemas.microsoft.com/office/drawing/2014/main" xmlns="" id="{A19FCB22-8B33-447F-943A-F5DB897A80F8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680" y="3936368"/>
            <a:ext cx="1865327" cy="2897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4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65CEEF3-A735-4672-8E5C-E978F1E51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77AACB5C-0C01-4CC0-A960-285DF4AD4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9" y="923607"/>
            <a:ext cx="2710180" cy="2032635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2815FEA-F316-4FB2-B25D-E050F0FFE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001" y="365125"/>
            <a:ext cx="2324100" cy="30988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8C6FB90-4C4B-4AA5-9817-14D28F17D9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" y="3429000"/>
            <a:ext cx="3083691" cy="27432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7BB527CB-44B1-4074-8110-59CA6BB28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901" y="3627120"/>
            <a:ext cx="2362200" cy="31496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63D62C0B-B0E0-48CF-A222-22205A7346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31" y="365125"/>
            <a:ext cx="5599291" cy="314960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3CFCDF68-A078-418F-95A2-7595955E30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450" y="3688872"/>
            <a:ext cx="2269572" cy="302609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11133669-D2AD-4814-8114-8034AB4136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78" y="4124960"/>
            <a:ext cx="2871893" cy="215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2E2C5F5-2286-4231-BA7A-F05C323A3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763574B0-8641-4A5C-A37B-E0B95655D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0" y="229710"/>
            <a:ext cx="4439401" cy="27479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8DB44A2-4894-437D-BB14-E55676939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83" y="3429000"/>
            <a:ext cx="4280747" cy="321056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454CEE7-5D2D-4DB1-B912-F832D3324F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293" y="339970"/>
            <a:ext cx="3322581" cy="249193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FD7B92C9-C453-4802-A85E-C0A96CC5CB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97" y="3429000"/>
            <a:ext cx="2506980" cy="334264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7012D389-A198-4A23-84DC-61C2B1B43E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275" y="2830794"/>
            <a:ext cx="3126068" cy="1757558"/>
          </a:xfrm>
          <a:prstGeom prst="rect">
            <a:avLst/>
          </a:prstGeom>
        </p:spPr>
      </p:pic>
      <p:pic>
        <p:nvPicPr>
          <p:cNvPr id="5122" name="Picture 2" descr="IMG-20171028-WA00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0905" y="738554"/>
            <a:ext cx="3310093" cy="186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Aqua S9 Pro_20180620_18532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20424" y="4853352"/>
            <a:ext cx="3143681" cy="177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13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A14F6F-1822-4730-9608-8ED9B53A7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POBREZA CERO 2018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4BCE5D3-86C3-4997-866B-256ECDE88A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3" y="3802798"/>
            <a:ext cx="3407574" cy="2555680"/>
          </a:xfrm>
          <a:prstGeom prst="rect">
            <a:avLst/>
          </a:prstGeom>
        </p:spPr>
      </p:pic>
      <p:pic>
        <p:nvPicPr>
          <p:cNvPr id="8" name="Imagen 7" descr="2018-las-palmas-de-gr">
            <a:extLst>
              <a:ext uri="{FF2B5EF4-FFF2-40B4-BE49-F238E27FC236}">
                <a16:creationId xmlns:a16="http://schemas.microsoft.com/office/drawing/2014/main" xmlns="" id="{F9E32405-74E9-4740-BBF7-87879F86E2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59" y="1911766"/>
            <a:ext cx="4583727" cy="3198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Marcador de contenido 10" descr="pobreaza1">
            <a:extLst>
              <a:ext uri="{FF2B5EF4-FFF2-40B4-BE49-F238E27FC236}">
                <a16:creationId xmlns:a16="http://schemas.microsoft.com/office/drawing/2014/main" xmlns="" id="{B0E842E9-9FF6-41D3-890D-1398A304F75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0" y="1113068"/>
            <a:ext cx="3248980" cy="505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C:\Users\Irene\Documents\Coordinadora ONGD Canarias\a partir de 2009\asambleas grles y JD\2019\fotos memoria 2018\WhatsApp Image 2019-03-26 at 12.28.37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57139" y="820615"/>
            <a:ext cx="3048000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102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2BE016-6626-453C-B3C9-9D5DADC88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00" y="177353"/>
            <a:ext cx="10515600" cy="688423"/>
          </a:xfrm>
        </p:spPr>
        <p:txBody>
          <a:bodyPr>
            <a:normAutofit fontScale="90000"/>
          </a:bodyPr>
          <a:lstStyle/>
          <a:p>
            <a:r>
              <a:rPr lang="es-ES" dirty="0"/>
              <a:t>Talleres ODS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32FAA08-7B3F-4D15-975F-72D0EF7A02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0" y="1376776"/>
            <a:ext cx="3509169" cy="4959626"/>
          </a:xfrm>
          <a:prstGeom prst="rect">
            <a:avLst/>
          </a:prstGeom>
        </p:spPr>
      </p:pic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xmlns="" id="{BDB8990A-3D3B-4459-92B1-0EF2D492FC2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62" y="657638"/>
            <a:ext cx="3657324" cy="27713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644B0AC-381E-4E86-AC55-B906D91D9D2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918" y="3856589"/>
            <a:ext cx="3509168" cy="234377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1D84D19-6A45-4E60-8E93-6B96C55F1D0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334" y="2375769"/>
            <a:ext cx="2880978" cy="212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2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FF9305E-A9B8-42AB-833F-B1AE47554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xmlns="" id="{2B5F1280-CC32-4F42-BDE4-7557580E0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5" y="255242"/>
            <a:ext cx="7735712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8627704-D526-4CD4-B58E-51411FC48BD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474" y="3820160"/>
            <a:ext cx="5727700" cy="303784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7F5A1922-4CDC-4E0A-A84A-83FED4B7E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265" y="365125"/>
            <a:ext cx="3145182" cy="176916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29610FF2-7EA5-4020-BF88-9A690DD5B9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043" y="2392921"/>
            <a:ext cx="3435625" cy="193253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FE628393-DF94-46D0-97E8-9B307E301D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25" y="4606580"/>
            <a:ext cx="3723860" cy="209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1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rene\Documents\Coordinadora ONGD Canarias\a partir de 2009\asambleas grles y JD\2019\fotos memoria 2018\WhatsApp Image 2018-11-15 at 13.02.2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1046" y="222738"/>
            <a:ext cx="2563446" cy="1922584"/>
          </a:xfrm>
          <a:prstGeom prst="rect">
            <a:avLst/>
          </a:prstGeom>
          <a:noFill/>
        </p:spPr>
      </p:pic>
      <p:pic>
        <p:nvPicPr>
          <p:cNvPr id="6147" name="Picture 3" descr="C:\Users\Irene\Documents\Coordinadora ONGD Canarias\a partir de 2009\asambleas grles y JD\2019\fotos memoria 2018\WhatsApp Image 2018-12-03 at 14.15.0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016" y="2602522"/>
            <a:ext cx="3133969" cy="2350477"/>
          </a:xfrm>
          <a:prstGeom prst="rect">
            <a:avLst/>
          </a:prstGeom>
          <a:noFill/>
        </p:spPr>
      </p:pic>
      <p:pic>
        <p:nvPicPr>
          <p:cNvPr id="6148" name="Picture 4" descr="C:\Users\Irene\Documents\Coordinadora ONGD Canarias\a partir de 2009\asambleas grles y JD\2019\fotos memoria 2018\WhatsApp Image 2018-12-11 at 09.41.3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6153" y="234462"/>
            <a:ext cx="2813537" cy="2110153"/>
          </a:xfrm>
          <a:prstGeom prst="rect">
            <a:avLst/>
          </a:prstGeom>
          <a:noFill/>
        </p:spPr>
      </p:pic>
      <p:pic>
        <p:nvPicPr>
          <p:cNvPr id="6149" name="Picture 5" descr="C:\Users\Irene\Documents\Coordinadora ONGD Canarias\a partir de 2009\asambleas grles y JD\2019\fotos memoria 2018\WhatsApp Image 2018-12-12 at 14.26.06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35107" y="293077"/>
            <a:ext cx="2754923" cy="2066192"/>
          </a:xfrm>
          <a:prstGeom prst="rect">
            <a:avLst/>
          </a:prstGeom>
          <a:noFill/>
        </p:spPr>
      </p:pic>
      <p:pic>
        <p:nvPicPr>
          <p:cNvPr id="6150" name="Picture 6" descr="C:\Users\Irene\Documents\Coordinadora ONGD Canarias\a partir de 2009\asambleas grles y JD\2019\fotos memoria 2018\WhatsApp Image 2018-12-13 at 21.41.33 (1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6491" y="4372708"/>
            <a:ext cx="3048000" cy="2286000"/>
          </a:xfrm>
          <a:prstGeom prst="rect">
            <a:avLst/>
          </a:prstGeom>
          <a:noFill/>
        </p:spPr>
      </p:pic>
      <p:pic>
        <p:nvPicPr>
          <p:cNvPr id="6151" name="Picture 7" descr="C:\Users\Irene\Documents\Coordinadora ONGD Canarias\a partir de 2009\asambleas grles y JD\2019\fotos memoria 2018\WhatsApp Image 2018-12-13 at 21.41.33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60520" y="2529254"/>
            <a:ext cx="2239109" cy="1679332"/>
          </a:xfrm>
          <a:prstGeom prst="rect">
            <a:avLst/>
          </a:prstGeom>
          <a:noFill/>
        </p:spPr>
      </p:pic>
      <p:pic>
        <p:nvPicPr>
          <p:cNvPr id="6152" name="Picture 8" descr="C:\Users\Irene\Documents\Coordinadora ONGD Canarias\a partir de 2009\asambleas grles y JD\2019\fotos memoria 2018\WhatsApp Image 2018-12-13 at 21.41.34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18184" y="2438399"/>
            <a:ext cx="2098431" cy="2098431"/>
          </a:xfrm>
          <a:prstGeom prst="rect">
            <a:avLst/>
          </a:prstGeom>
          <a:noFill/>
        </p:spPr>
      </p:pic>
      <p:pic>
        <p:nvPicPr>
          <p:cNvPr id="6153" name="Picture 9" descr="C:\Users\Irene\Documents\Coordinadora ONGD Canarias\a partir de 2009\asambleas grles y JD\2019\fotos memoria 2018\WhatsApp Image 2018-12-17 at 14.35.54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6462" y="4991100"/>
            <a:ext cx="3048000" cy="1714500"/>
          </a:xfrm>
          <a:prstGeom prst="rect">
            <a:avLst/>
          </a:prstGeom>
          <a:noFill/>
        </p:spPr>
      </p:pic>
      <p:pic>
        <p:nvPicPr>
          <p:cNvPr id="6154" name="Picture 10" descr="C:\Users\Irene\Documents\Coordinadora ONGD Canarias\a partir de 2009\asambleas grles y JD\2019\fotos memoria 2018\WhatsApp Image 2019-02-01 at 14.49.08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84431" y="4630762"/>
            <a:ext cx="3048000" cy="2063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942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5AD4EC-72CC-48DD-AFD1-60F2949B8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pc1">
            <a:extLst>
              <a:ext uri="{FF2B5EF4-FFF2-40B4-BE49-F238E27FC236}">
                <a16:creationId xmlns:a16="http://schemas.microsoft.com/office/drawing/2014/main" xmlns="" id="{601CC409-6FFE-4498-B90D-8024C8835A7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45" y="365125"/>
            <a:ext cx="7018138" cy="515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untitled1">
            <a:extLst>
              <a:ext uri="{FF2B5EF4-FFF2-40B4-BE49-F238E27FC236}">
                <a16:creationId xmlns:a16="http://schemas.microsoft.com/office/drawing/2014/main" xmlns="" id="{8A61E9C6-8A83-4234-AFA8-6A9F1D6A530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173" y="268356"/>
            <a:ext cx="3363982" cy="306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3380B3A-9F71-4879-ACCA-CC3665FC18F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76" y="3679342"/>
            <a:ext cx="3273079" cy="243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B93FE30-DCC8-4207-8FD5-C2690C249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Pagina Web y redes sociales</a:t>
            </a:r>
            <a:endParaRPr lang="es-ES" dirty="0"/>
          </a:p>
        </p:txBody>
      </p:sp>
      <p:pic>
        <p:nvPicPr>
          <p:cNvPr id="2050" name="Picture 2" descr="C:\Users\Irene\Documents\Coordinadora ONGD Canarias\a partir de 2009\asambleas grles y JD\2019\28032019\Sin títul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8868" y="1936855"/>
            <a:ext cx="5215685" cy="3724292"/>
          </a:xfrm>
          <a:prstGeom prst="rect">
            <a:avLst/>
          </a:prstGeom>
          <a:noFill/>
        </p:spPr>
      </p:pic>
      <p:pic>
        <p:nvPicPr>
          <p:cNvPr id="2051" name="Picture 3" descr="C:\Users\Irene\Documents\Coordinadora ONGD Canarias\a partir de 2009\asambleas grles y JD\2019\twitt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7088" y="1106731"/>
            <a:ext cx="2324100" cy="1971675"/>
          </a:xfrm>
          <a:prstGeom prst="rect">
            <a:avLst/>
          </a:prstGeom>
          <a:noFill/>
        </p:spPr>
      </p:pic>
      <p:pic>
        <p:nvPicPr>
          <p:cNvPr id="2052" name="Picture 4" descr="C:\Users\Irene\Documents\Coordinadora ONGD Canarias\a partir de 2009\asambleas grles y JD\2019\faceboo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9299" y="3951777"/>
            <a:ext cx="2143125" cy="2143125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8370277" y="3282462"/>
            <a:ext cx="2309446" cy="339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1.166 SEGUIDORES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8405446" y="6260123"/>
            <a:ext cx="2309446" cy="339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1.263 SEGUIDORES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5763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63E83FC-A628-42EC-A74A-6CC2F94C2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IMPACTOS</a:t>
            </a:r>
            <a:endParaRPr lang="es-ES" dirty="0"/>
          </a:p>
        </p:txBody>
      </p:sp>
      <p:sp>
        <p:nvSpPr>
          <p:cNvPr id="4" name="3 Elipse"/>
          <p:cNvSpPr/>
          <p:nvPr/>
        </p:nvSpPr>
        <p:spPr>
          <a:xfrm>
            <a:off x="164121" y="597877"/>
            <a:ext cx="3669323" cy="27080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Talleres ODS</a:t>
            </a:r>
          </a:p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70</a:t>
            </a:r>
          </a:p>
          <a:p>
            <a:pPr algn="ctr"/>
            <a:endParaRPr lang="es-ES_tradnl" b="1" dirty="0" smtClean="0">
              <a:solidFill>
                <a:schemeClr val="tx1"/>
              </a:solidFill>
            </a:endParaRPr>
          </a:p>
          <a:p>
            <a:pPr algn="ctr"/>
            <a:r>
              <a:rPr lang="es-ES_tradnl" b="1" dirty="0" smtClean="0">
                <a:solidFill>
                  <a:schemeClr val="tx1"/>
                </a:solidFill>
              </a:rPr>
              <a:t>Número de participantes</a:t>
            </a:r>
          </a:p>
          <a:p>
            <a:pPr algn="ctr"/>
            <a:r>
              <a:rPr lang="es-ES_tradnl" b="1" dirty="0" smtClean="0">
                <a:solidFill>
                  <a:schemeClr val="tx1"/>
                </a:solidFill>
              </a:rPr>
              <a:t>2.200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3786554" y="1872517"/>
            <a:ext cx="4601307" cy="4351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buNone/>
            </a:pPr>
            <a:r>
              <a:rPr lang="es-ES_tradnl" sz="4400" dirty="0" smtClean="0"/>
              <a:t>Actividades en general</a:t>
            </a:r>
          </a:p>
          <a:p>
            <a:pPr algn="ctr">
              <a:buNone/>
            </a:pPr>
            <a:r>
              <a:rPr lang="es-ES_tradnl" sz="4400" dirty="0" smtClean="0"/>
              <a:t>150</a:t>
            </a:r>
          </a:p>
        </p:txBody>
      </p:sp>
      <p:sp>
        <p:nvSpPr>
          <p:cNvPr id="6" name="5 Elipse"/>
          <p:cNvSpPr/>
          <p:nvPr/>
        </p:nvSpPr>
        <p:spPr>
          <a:xfrm>
            <a:off x="8358553" y="609600"/>
            <a:ext cx="3669323" cy="270803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/>
              <a:t>Exposición ODS</a:t>
            </a:r>
          </a:p>
          <a:p>
            <a:pPr algn="ctr"/>
            <a:r>
              <a:rPr lang="es-ES_tradnl" sz="2800" b="1" dirty="0" smtClean="0"/>
              <a:t>20</a:t>
            </a:r>
          </a:p>
          <a:p>
            <a:pPr algn="ctr"/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336776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88B4A92-10DA-4DDC-A692-7604937A0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OFICINA CONGDCA TENERIFE</a:t>
            </a:r>
          </a:p>
        </p:txBody>
      </p:sp>
      <p:pic>
        <p:nvPicPr>
          <p:cNvPr id="4" name="Marcador de contenido 3" descr="https://scontent-mad1-1.xx.fbcdn.net/v/t1.0-9/46310796_2435808799779354_8453655640475172864_n.jpg?_nc_cat=108&amp;_nc_ht=scontent-mad1-1.xx&amp;oh=0a1faca053f75d698030697cc204bd8b&amp;oe=5CC5CE8C">
            <a:extLst>
              <a:ext uri="{FF2B5EF4-FFF2-40B4-BE49-F238E27FC236}">
                <a16:creationId xmlns:a16="http://schemas.microsoft.com/office/drawing/2014/main" xmlns="" id="{A7B6FE5C-8693-40CC-A12E-7721D144FC6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41" y="1690688"/>
            <a:ext cx="6225117" cy="4667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76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CD26497-B1D6-4DC0-8448-631F340AA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ASAMBLEA ORDINARIA Y EXTRAORDINARIA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3BDC3B48-DED9-41FF-B8C5-14421CF2D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48" y="1470025"/>
            <a:ext cx="5801784" cy="435133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602A97E-B5AC-44BC-AF59-534F77E15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70" y="1439546"/>
            <a:ext cx="5327546" cy="463296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9D5381DC-E85F-493E-A0E2-D05A9DFB54F5}"/>
              </a:ext>
            </a:extLst>
          </p:cNvPr>
          <p:cNvSpPr/>
          <p:nvPr/>
        </p:nvSpPr>
        <p:spPr>
          <a:xfrm>
            <a:off x="838200" y="5994400"/>
            <a:ext cx="4099560" cy="335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20 Marzo 2018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6F978C82-1A00-4266-BDED-DE6A92B3716B}"/>
              </a:ext>
            </a:extLst>
          </p:cNvPr>
          <p:cNvSpPr/>
          <p:nvPr/>
        </p:nvSpPr>
        <p:spPr>
          <a:xfrm>
            <a:off x="6995160" y="6162040"/>
            <a:ext cx="4099560" cy="335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28 Noviembre 2018</a:t>
            </a:r>
          </a:p>
        </p:txBody>
      </p:sp>
    </p:spTree>
    <p:extLst>
      <p:ext uri="{BB962C8B-B14F-4D97-AF65-F5344CB8AC3E}">
        <p14:creationId xmlns:p14="http://schemas.microsoft.com/office/powerpoint/2010/main" val="299197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E1729B-9687-4735-92DD-2E93E685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RELACIONES INSTITUCIONALES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C7C61872-FD88-4924-997B-6CD9E42D5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0" y="2189285"/>
            <a:ext cx="5300133" cy="2981325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CF0DBCA-FC69-4AB1-A7C4-C93CB5064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30" y="1476408"/>
            <a:ext cx="4281509" cy="2412118"/>
          </a:xfrm>
          <a:prstGeom prst="rect">
            <a:avLst/>
          </a:prstGeom>
        </p:spPr>
      </p:pic>
      <p:pic>
        <p:nvPicPr>
          <p:cNvPr id="1026" name="Picture 2" descr="C:\Users\Irene\Documents\Coordinadora ONGD Canarias\a partir de 2009\asambleas grles y JD\2019\fotos memoria 2018\ConsejoSolidaridadGC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2195" y="4126523"/>
            <a:ext cx="4355774" cy="24501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558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C156CA6-FA61-4F49-84AD-D596F310E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90575"/>
            <a:ext cx="10515600" cy="1325563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1026" name="Picture 2" descr="La imagen puede contener: 8 personas, personas sonriendo, personas de pie e interior">
            <a:extLst>
              <a:ext uri="{FF2B5EF4-FFF2-40B4-BE49-F238E27FC236}">
                <a16:creationId xmlns:a16="http://schemas.microsoft.com/office/drawing/2014/main" xmlns="" id="{641845FB-C67B-4B8D-A41A-5EFC53785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431800"/>
            <a:ext cx="5310188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arcador de contenido 4" descr="La imagen puede contener: una o varias personas, personas sentadas, oficina e interior">
            <a:extLst>
              <a:ext uri="{FF2B5EF4-FFF2-40B4-BE49-F238E27FC236}">
                <a16:creationId xmlns:a16="http://schemas.microsoft.com/office/drawing/2014/main" xmlns="" id="{1430B510-A306-44F1-94B8-F381F5AD377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723" y="3950676"/>
            <a:ext cx="3716215" cy="2426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59CD5FF-6E68-4B66-9302-94EAEA653A7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132" y="3910379"/>
            <a:ext cx="3048000" cy="2286000"/>
          </a:xfrm>
          <a:prstGeom prst="rect">
            <a:avLst/>
          </a:prstGeom>
        </p:spPr>
      </p:pic>
      <p:pic>
        <p:nvPicPr>
          <p:cNvPr id="2050" name="Picture 2" descr="C:\Users\Irene\Documents\Coordinadora ONGD Canarias\a partir de 2009\asambleas grles y JD\2019\fotos memoria 2018\ConsejoSolidaridadGC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9728" y="422029"/>
            <a:ext cx="5918855" cy="3329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810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FA7FA4-44CF-4393-A8E7-CDE3F9BF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/>
              <a:t/>
            </a:r>
            <a:br>
              <a:rPr lang="es-ES" dirty="0"/>
            </a:br>
            <a:r>
              <a:rPr lang="es-ES" dirty="0"/>
              <a:t>TALLER PARTICIPATIVO ELABORACION </a:t>
            </a:r>
            <a:br>
              <a:rPr lang="es-ES" dirty="0"/>
            </a:br>
            <a:r>
              <a:rPr lang="es-ES" dirty="0"/>
              <a:t>II PLAN DIRECTOR DE LA COOPERACION CANARIA</a:t>
            </a:r>
            <a:br>
              <a:rPr lang="es-ES" dirty="0"/>
            </a:br>
            <a:endParaRPr lang="es-ES" dirty="0"/>
          </a:p>
        </p:txBody>
      </p:sp>
      <p:pic>
        <p:nvPicPr>
          <p:cNvPr id="3074" name="Picture 2" descr="C:\Users\Irene\Documents\Coordinadora ONGD Canarias\a partir de 2009\asambleas grles y JD\2019\fotos memoria 2018\PlanDirecto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4833" y="1978025"/>
            <a:ext cx="3263504" cy="4351338"/>
          </a:xfrm>
          <a:prstGeom prst="rect">
            <a:avLst/>
          </a:prstGeom>
          <a:noFill/>
        </p:spPr>
      </p:pic>
      <p:pic>
        <p:nvPicPr>
          <p:cNvPr id="3075" name="Picture 3" descr="C:\Users\Irene\Documents\Coordinadora ONGD Canarias\a partir de 2009\asambleas grles y JD\2019\II DIRECTOR COOPERACIÓN INTERNACIONAL GOBIERNO DE CANARI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0767" y="2022230"/>
            <a:ext cx="3634155" cy="2725616"/>
          </a:xfrm>
          <a:prstGeom prst="rect">
            <a:avLst/>
          </a:prstGeom>
          <a:noFill/>
        </p:spPr>
      </p:pic>
      <p:graphicFrame>
        <p:nvGraphicFramePr>
          <p:cNvPr id="9" name="Tabla 7">
            <a:extLst>
              <a:ext uri="{FF2B5EF4-FFF2-40B4-BE49-F238E27FC236}">
                <a16:creationId xmlns="" xmlns:a16="http://schemas.microsoft.com/office/drawing/2014/main" id="{EF880383-8BF3-CA4C-818A-9605A6D4C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521441"/>
              </p:ext>
            </p:extLst>
          </p:nvPr>
        </p:nvGraphicFramePr>
        <p:xfrm>
          <a:off x="5603631" y="5087817"/>
          <a:ext cx="6068157" cy="1231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1727">
                  <a:extLst>
                    <a:ext uri="{9D8B030D-6E8A-4147-A177-3AD203B41FA5}">
                      <a16:colId xmlns="" xmlns:a16="http://schemas.microsoft.com/office/drawing/2014/main" val="2475928106"/>
                    </a:ext>
                  </a:extLst>
                </a:gridCol>
                <a:gridCol w="1050176">
                  <a:extLst>
                    <a:ext uri="{9D8B030D-6E8A-4147-A177-3AD203B41FA5}">
                      <a16:colId xmlns="" xmlns:a16="http://schemas.microsoft.com/office/drawing/2014/main" val="1689709911"/>
                    </a:ext>
                  </a:extLst>
                </a:gridCol>
                <a:gridCol w="1013026">
                  <a:extLst>
                    <a:ext uri="{9D8B030D-6E8A-4147-A177-3AD203B41FA5}">
                      <a16:colId xmlns="" xmlns:a16="http://schemas.microsoft.com/office/drawing/2014/main" val="4210482121"/>
                    </a:ext>
                  </a:extLst>
                </a:gridCol>
                <a:gridCol w="1113757">
                  <a:extLst>
                    <a:ext uri="{9D8B030D-6E8A-4147-A177-3AD203B41FA5}">
                      <a16:colId xmlns="" xmlns:a16="http://schemas.microsoft.com/office/drawing/2014/main" val="77393718"/>
                    </a:ext>
                  </a:extLst>
                </a:gridCol>
                <a:gridCol w="1109471">
                  <a:extLst>
                    <a:ext uri="{9D8B030D-6E8A-4147-A177-3AD203B41FA5}">
                      <a16:colId xmlns="" xmlns:a16="http://schemas.microsoft.com/office/drawing/2014/main" val="1089152305"/>
                    </a:ext>
                  </a:extLst>
                </a:gridCol>
              </a:tblGrid>
              <a:tr h="415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2019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2020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2021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2022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650696204"/>
                  </a:ext>
                </a:extLst>
              </a:tr>
              <a:tr h="8158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Compromiso de fondos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1.000.000 €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2.000.000 €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3.500.000 €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6.000.000 €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3943829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9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81C5197-DF25-4835-9D68-A25A7C861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/>
              <a:t>ASAMBLEA </a:t>
            </a:r>
            <a:br>
              <a:rPr lang="es-ES" dirty="0"/>
            </a:br>
            <a:r>
              <a:rPr lang="es-ES" dirty="0"/>
              <a:t>COORDINADORA ONGDS DE ESPAÑA</a:t>
            </a:r>
            <a:br>
              <a:rPr lang="es-ES" dirty="0"/>
            </a:br>
            <a:r>
              <a:rPr lang="es-ES" dirty="0"/>
              <a:t>ABRIL 2018</a:t>
            </a:r>
          </a:p>
        </p:txBody>
      </p:sp>
      <p:pic>
        <p:nvPicPr>
          <p:cNvPr id="4" name="Marcador de contenido 3" descr="La imagen puede contener: 13 personas, personas sonriendo, personas de pie">
            <a:extLst>
              <a:ext uri="{FF2B5EF4-FFF2-40B4-BE49-F238E27FC236}">
                <a16:creationId xmlns:a16="http://schemas.microsoft.com/office/drawing/2014/main" xmlns="" id="{3795AB29-921D-42BA-A5FA-461280AA8DA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824831"/>
            <a:ext cx="6467475" cy="45664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6813973-9FB2-4BAA-B233-613DD2FE5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734B7E27-1F91-47A6-ABA1-70BA66296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25" y="1537390"/>
            <a:ext cx="3997791" cy="435133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B646388-4991-4F16-8442-1A79F281C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983" y="156106"/>
            <a:ext cx="6346692" cy="41848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31F6F2E-B396-46F2-AE03-585DCEC38F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204" y="4504082"/>
            <a:ext cx="2935357" cy="22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2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74</Words>
  <Application>Microsoft Office PowerPoint</Application>
  <PresentationFormat>Panorámica</PresentationFormat>
  <Paragraphs>39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Aharoni</vt:lpstr>
      <vt:lpstr>Arial</vt:lpstr>
      <vt:lpstr>Calibri</vt:lpstr>
      <vt:lpstr>Calibri Light</vt:lpstr>
      <vt:lpstr>Times New Roman</vt:lpstr>
      <vt:lpstr>Tema de Office</vt:lpstr>
      <vt:lpstr>Presentación de PowerPoint</vt:lpstr>
      <vt:lpstr>Pagina Web y redes sociales</vt:lpstr>
      <vt:lpstr>OFICINA CONGDCA TENERIFE</vt:lpstr>
      <vt:lpstr>ASAMBLEA ORDINARIA Y EXTRAORDINARIA</vt:lpstr>
      <vt:lpstr>RELACIONES INSTITUCIONALES</vt:lpstr>
      <vt:lpstr>Presentación de PowerPoint</vt:lpstr>
      <vt:lpstr> TALLER PARTICIPATIVO ELABORACION  II PLAN DIRECTOR DE LA COOPERACION CANARIA </vt:lpstr>
      <vt:lpstr>ASAMBLEA  COORDINADORA ONGDS DE ESPAÑA ABRIL 2018</vt:lpstr>
      <vt:lpstr>Presentación de PowerPoint</vt:lpstr>
      <vt:lpstr>REDES Y ALIANZAS</vt:lpstr>
      <vt:lpstr>EXPOSICION ODS</vt:lpstr>
      <vt:lpstr>FERIAS Y EVENTOS DE SOLIDARIDAD</vt:lpstr>
      <vt:lpstr>Presentación de PowerPoint</vt:lpstr>
      <vt:lpstr>Presentación de PowerPoint</vt:lpstr>
      <vt:lpstr>POBREZA CERO 2018</vt:lpstr>
      <vt:lpstr>Talleres ODS</vt:lpstr>
      <vt:lpstr>Presentación de PowerPoint</vt:lpstr>
      <vt:lpstr>Presentación de PowerPoint</vt:lpstr>
      <vt:lpstr>Presentación de PowerPoint</vt:lpstr>
      <vt:lpstr>IMPACTOS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Irene Bello</dc:creator>
  <cp:lastModifiedBy>Usuario</cp:lastModifiedBy>
  <cp:revision>57</cp:revision>
  <dcterms:created xsi:type="dcterms:W3CDTF">2019-03-21T13:43:18Z</dcterms:created>
  <dcterms:modified xsi:type="dcterms:W3CDTF">2019-03-27T09:40:33Z</dcterms:modified>
</cp:coreProperties>
</file>